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1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9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28-Nov-17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1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8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28-Nov-17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8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28-Nov-17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4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28-Nov-17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0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FUNDAMENTALS </a:t>
            </a:r>
            <a:r>
              <a:rPr lang="en-US" b="1" dirty="0" smtClean="0"/>
              <a:t>OF RESERVOIR </a:t>
            </a:r>
            <a:r>
              <a:rPr lang="en-US" b="1" dirty="0"/>
              <a:t>FLUID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primary reservoir </a:t>
            </a:r>
            <a:r>
              <a:rPr lang="en-US" dirty="0" smtClean="0"/>
              <a:t>characteristics that </a:t>
            </a:r>
            <a:r>
              <a:rPr lang="en-US" dirty="0"/>
              <a:t>must be considered include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1040"/>
            <a:ext cx="6164857" cy="17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0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RESERVOIR GEOMETRY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36" y="1469154"/>
            <a:ext cx="4714875" cy="136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141" y="1816493"/>
            <a:ext cx="6223659" cy="42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3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Radial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579" y="365125"/>
            <a:ext cx="5400675" cy="3362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34" y="3521113"/>
            <a:ext cx="81819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9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Flow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030" y="209007"/>
            <a:ext cx="5504986" cy="64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8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Spherical and Hemispherical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36" y="1825625"/>
            <a:ext cx="53341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0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NUMBER OF FLOWING FLUIDS IN THE RESERVOIR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895" y="1889880"/>
            <a:ext cx="68103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3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Darcy’s Law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853" y="2225947"/>
            <a:ext cx="7800975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3969718"/>
            <a:ext cx="7839075" cy="2219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1950792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For a horizontal linear system,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5853" y="3405215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For a horizontal-radial system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243" y="5722318"/>
            <a:ext cx="22002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3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781" y="4279203"/>
            <a:ext cx="7305675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81" y="137255"/>
            <a:ext cx="5156859" cy="3885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965" y="64888"/>
            <a:ext cx="4588147" cy="40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6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STEADY-STATE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9519"/>
            <a:ext cx="54959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7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Flow of Incompressible Fluids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9603" y="1873404"/>
            <a:ext cx="4519316" cy="2583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58" y="1454421"/>
            <a:ext cx="66579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0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721" y="501087"/>
            <a:ext cx="8338898" cy="430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6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TYPES OF FLUIDS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534" y="1325563"/>
            <a:ext cx="4067175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4" y="2846232"/>
            <a:ext cx="7670180" cy="25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49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173" y="398268"/>
            <a:ext cx="8359559" cy="57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5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192" y="331729"/>
            <a:ext cx="7935757" cy="3749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92" y="4371859"/>
            <a:ext cx="7904888" cy="9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06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384" y="0"/>
            <a:ext cx="6748606" cy="7161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745" y="1520435"/>
            <a:ext cx="4399138" cy="29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64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839" y="0"/>
            <a:ext cx="618634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39" y="4351338"/>
            <a:ext cx="58578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2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Incompressible Fluids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371" y="1900567"/>
            <a:ext cx="23717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1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Slightly Compressible Fluids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92" y="1178854"/>
            <a:ext cx="7300026" cy="50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8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383" y="974084"/>
            <a:ext cx="823912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83" y="1969466"/>
            <a:ext cx="8277225" cy="73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83" y="2736114"/>
            <a:ext cx="67913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Compressible Fluids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3792"/>
            <a:ext cx="82200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FLOW REGIMES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642" y="1526303"/>
            <a:ext cx="3514725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29" y="2774078"/>
            <a:ext cx="8201025" cy="111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29" y="3935256"/>
            <a:ext cx="8524875" cy="1152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94" y="5134534"/>
            <a:ext cx="79343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9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509" y="86034"/>
            <a:ext cx="8805841" cy="63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7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709" y="353664"/>
            <a:ext cx="9579101" cy="53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1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</TotalTime>
  <Words>63</Words>
  <Application>Microsoft Office PowerPoint</Application>
  <PresentationFormat>Widescreen</PresentationFormat>
  <Paragraphs>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Times-Roman</vt:lpstr>
      <vt:lpstr>Office Theme</vt:lpstr>
      <vt:lpstr>FUNDAMENTALS OF RESERVOIR FLUID FLOW</vt:lpstr>
      <vt:lpstr>TYPES OF FLUIDS</vt:lpstr>
      <vt:lpstr>Incompressible Fluids</vt:lpstr>
      <vt:lpstr>Slightly Compressible Fluids</vt:lpstr>
      <vt:lpstr>PowerPoint Presentation</vt:lpstr>
      <vt:lpstr>Compressible Fluids</vt:lpstr>
      <vt:lpstr>FLOW REGIMES</vt:lpstr>
      <vt:lpstr>PowerPoint Presentation</vt:lpstr>
      <vt:lpstr>PowerPoint Presentation</vt:lpstr>
      <vt:lpstr>RESERVOIR GEOMETRY</vt:lpstr>
      <vt:lpstr>Radial Flow</vt:lpstr>
      <vt:lpstr>Linear Flow</vt:lpstr>
      <vt:lpstr>Spherical and Hemispherical Flow</vt:lpstr>
      <vt:lpstr>NUMBER OF FLOWING FLUIDS IN THE RESERVOIR</vt:lpstr>
      <vt:lpstr>Darcy’s Law</vt:lpstr>
      <vt:lpstr>PowerPoint Presentation</vt:lpstr>
      <vt:lpstr>STEADY-STATE FLOW</vt:lpstr>
      <vt:lpstr>Linear Flow of Incompressible Fluids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Engineering</dc:title>
  <dc:creator>ahmed pc</dc:creator>
  <cp:lastModifiedBy>ahmed pc</cp:lastModifiedBy>
  <cp:revision>204</cp:revision>
  <dcterms:created xsi:type="dcterms:W3CDTF">2017-02-06T11:10:14Z</dcterms:created>
  <dcterms:modified xsi:type="dcterms:W3CDTF">2017-11-28T19:19:52Z</dcterms:modified>
</cp:coreProperties>
</file>